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9" r:id="rId1"/>
  </p:sldMasterIdLst>
  <p:notesMasterIdLst>
    <p:notesMasterId r:id="rId5"/>
  </p:notesMasterIdLst>
  <p:sldIdLst>
    <p:sldId id="256" r:id="rId2"/>
    <p:sldId id="260" r:id="rId3"/>
    <p:sldId id="257" r:id="rId4"/>
  </p:sldIdLst>
  <p:sldSz cx="9144000" cy="5143500" type="screen16x9"/>
  <p:notesSz cx="6858000" cy="9144000"/>
  <p:embeddedFontLst>
    <p:embeddedFont>
      <p:font typeface="Wingdings 3" panose="05040102010807070707" pitchFamily="18" charset="2"/>
      <p:regular r:id="rId6"/>
    </p:embeddedFont>
    <p:embeddedFont>
      <p:font typeface="Economica" panose="020B0604020202020204" charset="0"/>
      <p:regular r:id="rId7"/>
      <p:bold r:id="rId8"/>
      <p:italic r:id="rId9"/>
      <p:boldItalic r:id="rId10"/>
    </p:embeddedFont>
    <p:embeddedFont>
      <p:font typeface="Century Gothic" panose="020B0502020202020204" pitchFamily="3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8862458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c6f8954bc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c6f8954bc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33078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c6f8954bc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c6f8954bc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66913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514350"/>
            <a:ext cx="6000750" cy="2228851"/>
          </a:xfrm>
        </p:spPr>
        <p:txBody>
          <a:bodyPr anchor="b">
            <a:normAutofit/>
          </a:bodyPr>
          <a:lstStyle>
            <a:lvl1pPr algn="l">
              <a:defRPr sz="36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2882900"/>
            <a:ext cx="4800600" cy="1460500"/>
          </a:xfrm>
        </p:spPr>
        <p:txBody>
          <a:bodyPr anchor="t">
            <a:normAutofit/>
          </a:bodyPr>
          <a:lstStyle>
            <a:lvl1pPr marL="0" indent="0" algn="l">
              <a:buNone/>
              <a:defRPr sz="1575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171009" y="6350"/>
            <a:ext cx="2857500" cy="2857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81128" y="68659"/>
            <a:ext cx="4560491" cy="45604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26869" y="171450"/>
            <a:ext cx="3714750" cy="37147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01878" y="24209"/>
            <a:ext cx="3639742" cy="363974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884070" y="457201"/>
            <a:ext cx="3257549" cy="32575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1511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0" y="400050"/>
            <a:ext cx="8114109" cy="234315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2882900"/>
            <a:ext cx="6228158" cy="3429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250302484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514350"/>
            <a:ext cx="7543800" cy="2057400"/>
          </a:xfrm>
        </p:spPr>
        <p:txBody>
          <a:bodyPr anchor="ctr">
            <a:normAutofit/>
          </a:bodyPr>
          <a:lstStyle>
            <a:lvl1pPr algn="l">
              <a:defRPr sz="2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3086100"/>
            <a:ext cx="6401991" cy="14097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293040017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514350"/>
            <a:ext cx="6858001" cy="2057400"/>
          </a:xfrm>
        </p:spPr>
        <p:txBody>
          <a:bodyPr anchor="ctr">
            <a:normAutofit/>
          </a:bodyPr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2571750"/>
            <a:ext cx="6400800" cy="28575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3225801"/>
            <a:ext cx="6400800" cy="1263649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  <p:sp>
        <p:nvSpPr>
          <p:cNvPr id="14" name="TextBox 13"/>
          <p:cNvSpPr txBox="1"/>
          <p:nvPr/>
        </p:nvSpPr>
        <p:spPr>
          <a:xfrm>
            <a:off x="398859" y="60916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4059" y="2076451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321023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2571750"/>
            <a:ext cx="6400800" cy="1273050"/>
          </a:xfrm>
        </p:spPr>
        <p:txBody>
          <a:bodyPr anchor="b">
            <a:normAutofit/>
          </a:bodyPr>
          <a:lstStyle>
            <a:lvl1pPr algn="l">
              <a:defRPr sz="2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3849736"/>
            <a:ext cx="6401993" cy="6453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68025996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514350"/>
            <a:ext cx="6858000" cy="2057400"/>
          </a:xfrm>
        </p:spPr>
        <p:txBody>
          <a:bodyPr anchor="ctr">
            <a:normAutofit/>
          </a:bodyPr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2946400"/>
            <a:ext cx="6400801" cy="7874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3733800"/>
            <a:ext cx="6400801" cy="7620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  <p:sp>
        <p:nvSpPr>
          <p:cNvPr id="11" name="TextBox 10"/>
          <p:cNvSpPr txBox="1"/>
          <p:nvPr/>
        </p:nvSpPr>
        <p:spPr>
          <a:xfrm>
            <a:off x="398859" y="60916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14059" y="2076451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136734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514350"/>
            <a:ext cx="7543800" cy="20574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2946401"/>
            <a:ext cx="6400800" cy="62865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3575049"/>
            <a:ext cx="6400801" cy="92075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12183058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301224511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514350"/>
            <a:ext cx="1543050" cy="3429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514350"/>
            <a:ext cx="5867400" cy="398145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758239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81180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84394070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1504950"/>
            <a:ext cx="6400801" cy="1711200"/>
          </a:xfrm>
        </p:spPr>
        <p:txBody>
          <a:bodyPr anchor="b">
            <a:normAutofit/>
          </a:bodyPr>
          <a:lstStyle>
            <a:lvl1pPr algn="l">
              <a:defRPr sz="27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3371850"/>
            <a:ext cx="6400800" cy="112395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82176589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59" y="514351"/>
            <a:ext cx="3703241" cy="271145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514351"/>
            <a:ext cx="3700859" cy="271145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96334632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1" y="514350"/>
            <a:ext cx="3487340" cy="432197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59" y="952897"/>
            <a:ext cx="3703241" cy="2272904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299" y="514350"/>
            <a:ext cx="3498851" cy="432197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09" y="946546"/>
            <a:ext cx="3696891" cy="2272904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55231346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73997409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63150410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514350"/>
            <a:ext cx="2743200" cy="10287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514350"/>
            <a:ext cx="4457701" cy="398145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1657350"/>
            <a:ext cx="2743200" cy="156845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46389244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085850"/>
            <a:ext cx="4514850" cy="857250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59" y="685800"/>
            <a:ext cx="2460731" cy="3429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09" y="2082800"/>
            <a:ext cx="4516041" cy="1536700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26405790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905227" y="2222500"/>
            <a:ext cx="2236394" cy="2406650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59" y="3365499"/>
            <a:ext cx="6400800" cy="11303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514351"/>
            <a:ext cx="6400800" cy="2711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09" y="4629150"/>
            <a:ext cx="120015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AAD347D-5ACD-4C99-B74B-A9C85AD731AF}" type="datetimeFigureOut">
              <a:rPr lang="en-US" smtClean="0"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59" y="4629150"/>
            <a:ext cx="565785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4183857"/>
            <a:ext cx="856684" cy="5024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4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6722922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ctrTitle"/>
          </p:nvPr>
        </p:nvSpPr>
        <p:spPr>
          <a:xfrm>
            <a:off x="2993400" y="974554"/>
            <a:ext cx="3157200" cy="153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400" dirty="0" smtClean="0"/>
              <a:t>П</a:t>
            </a:r>
            <a:r>
              <a:rPr lang="ru" sz="2400" dirty="0" smtClean="0"/>
              <a:t>риглашение на </a:t>
            </a:r>
            <a:r>
              <a:rPr lang="ru" sz="2400" dirty="0" smtClean="0"/>
              <a:t>презентацию</a:t>
            </a:r>
            <a:endParaRPr sz="2400" dirty="0"/>
          </a:p>
        </p:txBody>
      </p:sp>
      <p:sp>
        <p:nvSpPr>
          <p:cNvPr id="63" name="Google Shape;63;p13"/>
          <p:cNvSpPr txBox="1">
            <a:spLocks noGrp="1"/>
          </p:cNvSpPr>
          <p:nvPr>
            <p:ph type="subTitle" idx="1"/>
          </p:nvPr>
        </p:nvSpPr>
        <p:spPr>
          <a:xfrm>
            <a:off x="3089422" y="2745567"/>
            <a:ext cx="3054600" cy="70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 smtClean="0"/>
              <a:t>23 декабря </a:t>
            </a:r>
            <a:r>
              <a:rPr lang="ru" dirty="0"/>
              <a:t>2022 г</a:t>
            </a:r>
            <a:r>
              <a:rPr lang="ru" dirty="0" smtClean="0"/>
              <a:t>. 11-00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5500" y="394705"/>
            <a:ext cx="4045200" cy="847204"/>
          </a:xfrm>
        </p:spPr>
        <p:txBody>
          <a:bodyPr/>
          <a:lstStyle/>
          <a:p>
            <a:r>
              <a:rPr lang="ru-RU" dirty="0" smtClean="0"/>
              <a:t>ООО «КПС»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1549" y="1419526"/>
            <a:ext cx="4045200" cy="3178788"/>
          </a:xfrm>
        </p:spPr>
        <p:txBody>
          <a:bodyPr/>
          <a:lstStyle/>
          <a:p>
            <a:r>
              <a:rPr lang="ru-RU" dirty="0" smtClean="0"/>
              <a:t>ОРГАНИЗУЕТ ПЛОЩАДКУ ДЛЯ ПРЕЗЕНТАЦИИ КОПОЗИТНЫХ МАТЕРИАЛОВ ИСМ на</a:t>
            </a:r>
          </a:p>
          <a:p>
            <a:r>
              <a:rPr lang="ru-RU" dirty="0"/>
              <a:t>п</a:t>
            </a:r>
            <a:r>
              <a:rPr lang="ru-RU" dirty="0" smtClean="0"/>
              <a:t>лощадке отеля «Золотое кольцо» 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/>
              <a:t>На данное мероприятия приглашаются  представители строительной и промышленной отрасли, администрации области.</a:t>
            </a:r>
          </a:p>
          <a:p>
            <a:r>
              <a:rPr lang="ru-RU" dirty="0" smtClean="0"/>
              <a:t>Прямое общение с производителем</a:t>
            </a:r>
          </a:p>
          <a:p>
            <a:r>
              <a:rPr lang="ru-RU" dirty="0" smtClean="0"/>
              <a:t>Кофе –брейк</a:t>
            </a:r>
          </a:p>
          <a:p>
            <a:r>
              <a:rPr lang="ru-RU" dirty="0" smtClean="0"/>
              <a:t>Будет организовано рекламное сопровождение с последующим продвижением до конечного потребителя 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7980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Презентация-конференция</a:t>
            </a:r>
            <a:endParaRPr dirty="0"/>
          </a:p>
        </p:txBody>
      </p:sp>
      <p:sp>
        <p:nvSpPr>
          <p:cNvPr id="69" name="Google Shape;69;p14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 smtClean="0"/>
              <a:t>Пятница 23 декабря </a:t>
            </a:r>
            <a:r>
              <a:rPr lang="ru" dirty="0"/>
              <a:t>2022 </a:t>
            </a:r>
            <a:r>
              <a:rPr lang="ru" dirty="0" smtClean="0"/>
              <a:t>г.  11-00</a:t>
            </a:r>
            <a:endParaRPr dirty="0"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ru" sz="2400" b="1" dirty="0"/>
              <a:t>Золотое Кольцо</a:t>
            </a:r>
            <a:endParaRPr sz="24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ru" sz="1350" dirty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Кострома, Лесная улица, 61</a:t>
            </a:r>
            <a:endParaRPr sz="1350" dirty="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ru" sz="1400" dirty="0"/>
              <a:t>Проведение презентации ИСМ как производителя композитных </a:t>
            </a:r>
            <a:r>
              <a:rPr lang="ru" sz="1400" dirty="0" smtClean="0"/>
              <a:t>материалов</a:t>
            </a:r>
            <a:r>
              <a:rPr lang="ru" sz="1400" dirty="0"/>
              <a:t> </a:t>
            </a:r>
            <a:r>
              <a:rPr lang="ru" sz="1400" dirty="0" smtClean="0"/>
              <a:t>в рамках инвестиционного проекта в условиях </a:t>
            </a:r>
            <a:r>
              <a:rPr lang="ru" sz="1400" dirty="0" smtClean="0"/>
              <a:t>импортозамещения</a:t>
            </a: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ru" sz="1400" dirty="0" smtClean="0"/>
              <a:t>Контактное лицо: Титов Владимир</a:t>
            </a: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ru" sz="1400" dirty="0" smtClean="0"/>
              <a:t>+7 915 910 0166</a:t>
            </a:r>
            <a:endParaRPr lang="ru" sz="1400" dirty="0" smtClean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lang="ru" sz="1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46</TotalTime>
  <Words>98</Words>
  <Application>Microsoft Office PowerPoint</Application>
  <PresentationFormat>Экран (16:9)</PresentationFormat>
  <Paragraphs>16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Wingdings 3</vt:lpstr>
      <vt:lpstr>Economica</vt:lpstr>
      <vt:lpstr>Century Gothic</vt:lpstr>
      <vt:lpstr>Сектор</vt:lpstr>
      <vt:lpstr>Приглашение на презентацию</vt:lpstr>
      <vt:lpstr>ООО «КПС»</vt:lpstr>
      <vt:lpstr>Презентация-конференция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КПС  план  мероприятия по презентации ИСМ</dc:title>
  <dc:creator>Пользователь</dc:creator>
  <cp:lastModifiedBy>Пользователь</cp:lastModifiedBy>
  <cp:revision>9</cp:revision>
  <dcterms:modified xsi:type="dcterms:W3CDTF">2022-11-23T07:06:04Z</dcterms:modified>
</cp:coreProperties>
</file>